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7" r:id="rId3"/>
    <p:sldId id="265" r:id="rId4"/>
    <p:sldId id="274" r:id="rId5"/>
    <p:sldId id="275" r:id="rId6"/>
    <p:sldId id="276" r:id="rId7"/>
    <p:sldId id="268" r:id="rId8"/>
    <p:sldId id="266" r:id="rId9"/>
  </p:sldIdLst>
  <p:sldSz cx="9906000" cy="6858000" type="A4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97" autoAdjust="0"/>
    <p:restoredTop sz="94660"/>
  </p:normalViewPr>
  <p:slideViewPr>
    <p:cSldViewPr>
      <p:cViewPr>
        <p:scale>
          <a:sx n="100" d="100"/>
          <a:sy n="100" d="100"/>
        </p:scale>
        <p:origin x="-234" y="-15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E903F-6211-4CF4-9E59-BDFC6F04A2CB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4875C-DEEB-48EA-B348-D8DAE6A77A6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85200" y="6416676"/>
            <a:ext cx="825500" cy="365125"/>
          </a:xfrm>
        </p:spPr>
        <p:txBody>
          <a:bodyPr/>
          <a:lstStyle/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95300" y="6416676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054AA8-F697-477C-94EE-B37B17A6B5AD}" type="datetimeFigureOut">
              <a:rPr lang="el-GR" smtClean="0"/>
              <a:pPr/>
              <a:t>27/5/2015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384550" y="6416676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585200" y="6416676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66F282-B336-4ACD-B046-A7C49DA432F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nfo@goldentree.e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94" y="1716294"/>
            <a:ext cx="4286280" cy="514170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3844" y="857232"/>
            <a:ext cx="8915400" cy="57150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b="1" i="1" dirty="0" smtClean="0"/>
              <a:t>CATALOG</a:t>
            </a:r>
            <a:endParaRPr lang="en-US" b="1" i="1" dirty="0" smtClean="0"/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endParaRPr lang="en-US" b="1" i="1" dirty="0" smtClean="0"/>
          </a:p>
          <a:p>
            <a:pPr algn="r">
              <a:buNone/>
            </a:pPr>
            <a:endParaRPr lang="en-US" sz="1200" b="1" i="1" dirty="0" smtClean="0"/>
          </a:p>
          <a:p>
            <a:pPr algn="r">
              <a:buNone/>
            </a:pPr>
            <a:endParaRPr lang="en-US" sz="1200" b="1" i="1" dirty="0" smtClean="0"/>
          </a:p>
          <a:p>
            <a:pPr algn="r">
              <a:buNone/>
            </a:pPr>
            <a:endParaRPr lang="en-US" sz="1200" b="1" i="1" dirty="0" smtClean="0"/>
          </a:p>
          <a:p>
            <a:pPr algn="r">
              <a:buNone/>
            </a:pPr>
            <a:endParaRPr lang="en-US" sz="1200" b="1" i="1" dirty="0" smtClean="0"/>
          </a:p>
          <a:p>
            <a:pPr algn="r">
              <a:buNone/>
            </a:pPr>
            <a:endParaRPr lang="en-US" sz="1200" b="1" i="1" dirty="0" smtClean="0"/>
          </a:p>
          <a:p>
            <a:pPr algn="r">
              <a:buNone/>
            </a:pPr>
            <a:endParaRPr lang="en-US" sz="1200" b="1" i="1" dirty="0" smtClean="0"/>
          </a:p>
          <a:p>
            <a:pPr algn="r">
              <a:buNone/>
            </a:pPr>
            <a:endParaRPr lang="en-US" sz="1200" b="1" i="1" dirty="0" smtClean="0"/>
          </a:p>
        </p:txBody>
      </p:sp>
      <p:pic>
        <p:nvPicPr>
          <p:cNvPr id="7" name="6 - Εικόνα" descr="g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66" y="142852"/>
            <a:ext cx="5529083" cy="183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238224" y="21429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Wild Athos “</a:t>
            </a:r>
            <a:r>
              <a:rPr lang="en-US" sz="2800" dirty="0" err="1" smtClean="0"/>
              <a:t>Agourelaio</a:t>
            </a:r>
            <a:r>
              <a:rPr lang="en-US" sz="2800" dirty="0" smtClean="0"/>
              <a:t>” certificates</a:t>
            </a:r>
            <a:endParaRPr lang="el-G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1" y="1000109"/>
            <a:ext cx="302476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1292" y="1000109"/>
            <a:ext cx="307517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095612" y="4857760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Wild Athos</a:t>
            </a:r>
          </a:p>
          <a:p>
            <a:pPr algn="ctr"/>
            <a:r>
              <a:rPr lang="en-US" dirty="0" smtClean="0"/>
              <a:t>“</a:t>
            </a:r>
            <a:r>
              <a:rPr lang="en-US" dirty="0" err="1" smtClean="0"/>
              <a:t>Agourelaio</a:t>
            </a:r>
            <a:r>
              <a:rPr lang="en-US" dirty="0" smtClean="0"/>
              <a:t>”</a:t>
            </a:r>
          </a:p>
          <a:p>
            <a:pPr algn="ctr"/>
            <a:r>
              <a:rPr lang="en-US" dirty="0" smtClean="0"/>
              <a:t>From unripe olives, collected by hand at mid-October and  processed in 24hours.</a:t>
            </a:r>
          </a:p>
          <a:p>
            <a:pPr algn="ctr"/>
            <a:r>
              <a:rPr lang="en-US" dirty="0" smtClean="0"/>
              <a:t>Acidity: &lt; 0.2%</a:t>
            </a:r>
            <a:endParaRPr lang="el-GR" dirty="0"/>
          </a:p>
        </p:txBody>
      </p:sp>
      <p:pic>
        <p:nvPicPr>
          <p:cNvPr id="7" name="6 - Εικόνα" descr="AGOURELAIO-FI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810" y="785794"/>
            <a:ext cx="877308" cy="4000528"/>
          </a:xfrm>
          <a:prstGeom prst="rect">
            <a:avLst/>
          </a:prstGeom>
        </p:spPr>
      </p:pic>
      <p:pic>
        <p:nvPicPr>
          <p:cNvPr id="8" name="7 - Εικόνα" descr="gt logo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524768" y="5929330"/>
            <a:ext cx="2071702" cy="68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024174" y="357166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Extra virgin o</a:t>
            </a:r>
            <a:r>
              <a:rPr lang="en-US" sz="2800" dirty="0" smtClean="0"/>
              <a:t>live oil</a:t>
            </a:r>
          </a:p>
          <a:p>
            <a:pPr algn="ctr"/>
            <a:r>
              <a:rPr lang="en-US" sz="2800" dirty="0" smtClean="0"/>
              <a:t>“</a:t>
            </a:r>
            <a:r>
              <a:rPr lang="en-US" sz="2800" dirty="0" err="1" smtClean="0"/>
              <a:t>Athonic</a:t>
            </a:r>
            <a:r>
              <a:rPr lang="en-US" sz="2800" dirty="0" smtClean="0"/>
              <a:t> Pure”</a:t>
            </a:r>
            <a:endParaRPr lang="el-GR" sz="2800" dirty="0"/>
          </a:p>
        </p:txBody>
      </p:sp>
      <p:pic>
        <p:nvPicPr>
          <p:cNvPr id="8" name="7 - Εικόνα" descr="ext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034" y="571480"/>
            <a:ext cx="1089066" cy="5214950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2595546" y="1643050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Athonic</a:t>
            </a:r>
            <a:r>
              <a:rPr lang="en-US" b="1" dirty="0" smtClean="0"/>
              <a:t> pure</a:t>
            </a:r>
          </a:p>
          <a:p>
            <a:pPr algn="ctr"/>
            <a:r>
              <a:rPr lang="en-US" dirty="0" smtClean="0"/>
              <a:t>Extra virgin olive oil from olives collected by hand and  processed with the method of cold pressing</a:t>
            </a:r>
          </a:p>
          <a:p>
            <a:pPr algn="ctr"/>
            <a:r>
              <a:rPr lang="en-US" dirty="0" smtClean="0"/>
              <a:t>Acidity: &lt; 0.6%</a:t>
            </a:r>
            <a:endParaRPr lang="el-GR" dirty="0"/>
          </a:p>
        </p:txBody>
      </p:sp>
      <p:pic>
        <p:nvPicPr>
          <p:cNvPr id="12" name="11 - Εικόνα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082" y="285728"/>
            <a:ext cx="1208537" cy="4920887"/>
          </a:xfrm>
          <a:prstGeom prst="rect">
            <a:avLst/>
          </a:prstGeom>
        </p:spPr>
      </p:pic>
      <p:pic>
        <p:nvPicPr>
          <p:cNvPr id="13" name="12 - Εικόνα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44" y="4357694"/>
            <a:ext cx="1643074" cy="1961088"/>
          </a:xfrm>
          <a:prstGeom prst="rect">
            <a:avLst/>
          </a:prstGeom>
        </p:spPr>
      </p:pic>
      <p:sp>
        <p:nvSpPr>
          <p:cNvPr id="15" name="14 - TextBox"/>
          <p:cNvSpPr txBox="1"/>
          <p:nvPr/>
        </p:nvSpPr>
        <p:spPr>
          <a:xfrm>
            <a:off x="2595546" y="348829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Packages: 500ml, 750ml, 1000ml</a:t>
            </a:r>
            <a:endParaRPr lang="el-GR" dirty="0"/>
          </a:p>
        </p:txBody>
      </p:sp>
      <p:pic>
        <p:nvPicPr>
          <p:cNvPr id="16" name="15 - Εικόνα" descr="gt logo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524768" y="5929330"/>
            <a:ext cx="2071702" cy="68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6596074" y="1000108"/>
            <a:ext cx="2643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Athonic</a:t>
            </a:r>
            <a:r>
              <a:rPr lang="en-US" b="1" dirty="0" smtClean="0"/>
              <a:t> pure</a:t>
            </a:r>
          </a:p>
          <a:p>
            <a:pPr algn="ctr"/>
            <a:r>
              <a:rPr lang="en-US" dirty="0" smtClean="0"/>
              <a:t>Extra virgin olive oil from olives collected by hand and  processed with the method of cold pressing</a:t>
            </a:r>
          </a:p>
          <a:p>
            <a:pPr algn="ctr"/>
            <a:r>
              <a:rPr lang="en-US" dirty="0" smtClean="0"/>
              <a:t>Acidity: &lt; 0.6%</a:t>
            </a:r>
            <a:endParaRPr lang="el-GR" dirty="0"/>
          </a:p>
        </p:txBody>
      </p:sp>
      <p:pic>
        <p:nvPicPr>
          <p:cNvPr id="9" name="8 - Εικόνα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6" y="1357298"/>
            <a:ext cx="4286280" cy="5141706"/>
          </a:xfrm>
          <a:prstGeom prst="rect">
            <a:avLst/>
          </a:prstGeom>
        </p:spPr>
      </p:pic>
      <p:pic>
        <p:nvPicPr>
          <p:cNvPr id="11" name="10 - Εικόνα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0388" y="4000504"/>
            <a:ext cx="1376630" cy="1643074"/>
          </a:xfrm>
          <a:prstGeom prst="rect">
            <a:avLst/>
          </a:prstGeom>
        </p:spPr>
      </p:pic>
      <p:sp>
        <p:nvSpPr>
          <p:cNvPr id="16" name="15 - TextBox"/>
          <p:cNvSpPr txBox="1"/>
          <p:nvPr/>
        </p:nvSpPr>
        <p:spPr>
          <a:xfrm>
            <a:off x="3024174" y="357166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Extra virgin o</a:t>
            </a:r>
            <a:r>
              <a:rPr lang="en-US" sz="2800" dirty="0" smtClean="0"/>
              <a:t>live oil</a:t>
            </a:r>
          </a:p>
          <a:p>
            <a:pPr algn="ctr"/>
            <a:r>
              <a:rPr lang="en-US" sz="2800" dirty="0" smtClean="0"/>
              <a:t>“</a:t>
            </a:r>
            <a:r>
              <a:rPr lang="en-US" sz="2800" dirty="0" err="1" smtClean="0"/>
              <a:t>Athonic</a:t>
            </a:r>
            <a:r>
              <a:rPr lang="en-US" sz="2800" dirty="0" smtClean="0"/>
              <a:t> Pure”</a:t>
            </a:r>
            <a:endParaRPr lang="el-GR" sz="2800" dirty="0"/>
          </a:p>
        </p:txBody>
      </p:sp>
      <p:sp>
        <p:nvSpPr>
          <p:cNvPr id="17" name="16 - TextBox"/>
          <p:cNvSpPr txBox="1"/>
          <p:nvPr/>
        </p:nvSpPr>
        <p:spPr>
          <a:xfrm>
            <a:off x="2952736" y="278605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5L package</a:t>
            </a:r>
            <a:endParaRPr lang="el-GR" dirty="0"/>
          </a:p>
        </p:txBody>
      </p:sp>
      <p:pic>
        <p:nvPicPr>
          <p:cNvPr id="18" name="17 - Εικόνα" descr="gt 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524768" y="5929330"/>
            <a:ext cx="2071702" cy="68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95348" y="21429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Extra virgin o</a:t>
            </a:r>
            <a:r>
              <a:rPr lang="en-US" sz="2800" dirty="0" smtClean="0"/>
              <a:t>live oil </a:t>
            </a:r>
            <a:r>
              <a:rPr lang="en-US" sz="2800" dirty="0" smtClean="0"/>
              <a:t>with </a:t>
            </a:r>
            <a:r>
              <a:rPr lang="en-US" sz="2800" dirty="0" err="1" smtClean="0"/>
              <a:t>flavours</a:t>
            </a:r>
            <a:endParaRPr lang="el-GR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3095612" y="1142984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Athonic</a:t>
            </a:r>
            <a:r>
              <a:rPr lang="en-US" b="1" dirty="0" smtClean="0"/>
              <a:t> pure</a:t>
            </a:r>
          </a:p>
          <a:p>
            <a:pPr algn="ctr"/>
            <a:r>
              <a:rPr lang="en-US" dirty="0" smtClean="0"/>
              <a:t>Extra virgin olive oil from olives collected by hand and  processed with the method of cold </a:t>
            </a:r>
            <a:r>
              <a:rPr lang="en-US" dirty="0" smtClean="0"/>
              <a:t>pressing mixed with several </a:t>
            </a:r>
            <a:r>
              <a:rPr lang="en-US" dirty="0" err="1" smtClean="0"/>
              <a:t>flavours</a:t>
            </a:r>
            <a:endParaRPr lang="en-US" dirty="0" smtClean="0"/>
          </a:p>
        </p:txBody>
      </p:sp>
      <p:pic>
        <p:nvPicPr>
          <p:cNvPr id="7" name="6 - Εικόνα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4834" y="500042"/>
            <a:ext cx="1097282" cy="5032258"/>
          </a:xfrm>
          <a:prstGeom prst="rect">
            <a:avLst/>
          </a:prstGeom>
        </p:spPr>
      </p:pic>
      <p:pic>
        <p:nvPicPr>
          <p:cNvPr id="8" name="7 - Εικόνα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4636" y="1357298"/>
            <a:ext cx="1097282" cy="4916434"/>
          </a:xfrm>
          <a:prstGeom prst="rect">
            <a:avLst/>
          </a:prstGeom>
        </p:spPr>
      </p:pic>
      <p:sp>
        <p:nvSpPr>
          <p:cNvPr id="12" name="11 - TextBox"/>
          <p:cNvSpPr txBox="1"/>
          <p:nvPr/>
        </p:nvSpPr>
        <p:spPr>
          <a:xfrm>
            <a:off x="4310058" y="3071810"/>
            <a:ext cx="1714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 Banana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/>
              <a:t>Rosemary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/>
              <a:t>Orange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/>
              <a:t>Lemon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/>
              <a:t>Herbs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/>
              <a:t>Laurel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/>
              <a:t>Oregano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smtClean="0"/>
              <a:t>Thyme</a:t>
            </a:r>
            <a:endParaRPr lang="en-US" b="1" dirty="0" smtClean="0"/>
          </a:p>
        </p:txBody>
      </p:sp>
      <p:pic>
        <p:nvPicPr>
          <p:cNvPr id="13" name="12 - Εικόνα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2604" y="928670"/>
            <a:ext cx="1011938" cy="4949962"/>
          </a:xfrm>
          <a:prstGeom prst="rect">
            <a:avLst/>
          </a:prstGeom>
        </p:spPr>
      </p:pic>
      <p:pic>
        <p:nvPicPr>
          <p:cNvPr id="14" name="13 - Εικόνα" descr="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06" y="1571612"/>
            <a:ext cx="1014986" cy="4864618"/>
          </a:xfrm>
          <a:prstGeom prst="rect">
            <a:avLst/>
          </a:prstGeom>
        </p:spPr>
      </p:pic>
      <p:sp>
        <p:nvSpPr>
          <p:cNvPr id="15" name="14 - TextBox"/>
          <p:cNvSpPr txBox="1"/>
          <p:nvPr/>
        </p:nvSpPr>
        <p:spPr>
          <a:xfrm>
            <a:off x="2952736" y="571501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Packages </a:t>
            </a:r>
          </a:p>
          <a:p>
            <a:pPr algn="ctr"/>
            <a:r>
              <a:rPr lang="en-US" b="1" dirty="0" smtClean="0"/>
              <a:t>Metallic 500ml, Glass 500ml</a:t>
            </a:r>
            <a:endParaRPr lang="el-GR" dirty="0"/>
          </a:p>
        </p:txBody>
      </p:sp>
      <p:pic>
        <p:nvPicPr>
          <p:cNvPr id="16" name="15 - Εικόνα" descr="gt logo.png"/>
          <p:cNvPicPr>
            <a:picLocks noChangeAspect="1"/>
          </p:cNvPicPr>
          <p:nvPr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7524768" y="5929330"/>
            <a:ext cx="2071702" cy="68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95348" y="21429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Salad oil</a:t>
            </a:r>
          </a:p>
          <a:p>
            <a:pPr algn="ctr"/>
            <a:r>
              <a:rPr lang="en-US" sz="2800" dirty="0" smtClean="0"/>
              <a:t>“</a:t>
            </a:r>
            <a:r>
              <a:rPr lang="en-US" sz="2800" dirty="0" err="1" smtClean="0"/>
              <a:t>Mystik</a:t>
            </a:r>
            <a:r>
              <a:rPr lang="en-US" sz="2800" dirty="0" smtClean="0"/>
              <a:t>”</a:t>
            </a:r>
            <a:endParaRPr lang="el-GR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3167050" y="257174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Salad oil comes from mixing of extra </a:t>
            </a:r>
            <a:r>
              <a:rPr lang="en-US" dirty="0" smtClean="0"/>
              <a:t>virgin </a:t>
            </a:r>
            <a:r>
              <a:rPr lang="en-US" dirty="0" smtClean="0"/>
              <a:t>olive, as main </a:t>
            </a:r>
            <a:r>
              <a:rPr lang="en-US" dirty="0" err="1" smtClean="0"/>
              <a:t>ingrentient</a:t>
            </a:r>
            <a:r>
              <a:rPr lang="en-US" dirty="0" smtClean="0"/>
              <a:t>, with sunflower and olive-</a:t>
            </a:r>
            <a:r>
              <a:rPr lang="en-US" dirty="0" err="1" smtClean="0"/>
              <a:t>pomace</a:t>
            </a:r>
            <a:r>
              <a:rPr lang="en-US" dirty="0" smtClean="0"/>
              <a:t> oil</a:t>
            </a:r>
            <a:endParaRPr lang="en-US" dirty="0" smtClean="0"/>
          </a:p>
        </p:txBody>
      </p:sp>
      <p:pic>
        <p:nvPicPr>
          <p:cNvPr id="11" name="10 - Εικόνα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24" y="928670"/>
            <a:ext cx="1143008" cy="5412695"/>
          </a:xfrm>
          <a:prstGeom prst="rect">
            <a:avLst/>
          </a:prstGeom>
        </p:spPr>
      </p:pic>
      <p:pic>
        <p:nvPicPr>
          <p:cNvPr id="15" name="14 - Εικόνα" descr="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330" y="142852"/>
            <a:ext cx="1357322" cy="5394188"/>
          </a:xfrm>
          <a:prstGeom prst="rect">
            <a:avLst/>
          </a:prstGeom>
          <a:effectLst/>
        </p:spPr>
      </p:pic>
      <p:sp>
        <p:nvSpPr>
          <p:cNvPr id="16" name="15 - TextBox"/>
          <p:cNvSpPr txBox="1"/>
          <p:nvPr/>
        </p:nvSpPr>
        <p:spPr>
          <a:xfrm>
            <a:off x="3095612" y="507207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Packages </a:t>
            </a:r>
          </a:p>
          <a:p>
            <a:pPr algn="ctr"/>
            <a:r>
              <a:rPr lang="en-US" b="1" dirty="0" smtClean="0"/>
              <a:t>Metallic 1000ml &amp; 5000ml</a:t>
            </a:r>
          </a:p>
          <a:p>
            <a:pPr algn="ctr"/>
            <a:r>
              <a:rPr lang="en-US" b="1" dirty="0" smtClean="0"/>
              <a:t>Glass 1000ml, Pet 3000ml</a:t>
            </a:r>
            <a:endParaRPr lang="el-GR" dirty="0"/>
          </a:p>
        </p:txBody>
      </p:sp>
      <p:pic>
        <p:nvPicPr>
          <p:cNvPr id="17" name="16 - Εικόνα" descr="gt logo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524768" y="5929330"/>
            <a:ext cx="2071702" cy="68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30" y="0"/>
            <a:ext cx="4663449" cy="2944374"/>
          </a:xfrm>
          <a:prstGeom prst="rect">
            <a:avLst/>
          </a:prstGeom>
        </p:spPr>
      </p:pic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8" y="2500306"/>
            <a:ext cx="1496401" cy="3141807"/>
          </a:xfrm>
          <a:prstGeom prst="rect">
            <a:avLst/>
          </a:prstGeom>
        </p:spPr>
      </p:pic>
      <p:pic>
        <p:nvPicPr>
          <p:cNvPr id="7" name="6 - Εικόνα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958" y="1785926"/>
            <a:ext cx="1414817" cy="3144782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4810124" y="357166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Excellent olive oils</a:t>
            </a:r>
            <a:endParaRPr lang="el-GR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523844" y="4357694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Nature’s gifts for all…</a:t>
            </a:r>
            <a:endParaRPr lang="el-GR" sz="2800" dirty="0"/>
          </a:p>
        </p:txBody>
      </p:sp>
      <p:pic>
        <p:nvPicPr>
          <p:cNvPr id="11" name="10 - Εικόνα" descr="gt logo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524768" y="5929330"/>
            <a:ext cx="2071702" cy="68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024174" y="3997115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tel.: +30 2310 </a:t>
            </a:r>
            <a:r>
              <a:rPr lang="en-US" dirty="0" smtClean="0"/>
              <a:t>650333</a:t>
            </a:r>
            <a:endParaRPr lang="en-US" dirty="0" smtClean="0"/>
          </a:p>
          <a:p>
            <a:pPr algn="ctr"/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info@goldentree.eu</a:t>
            </a:r>
            <a:endParaRPr lang="el-GR" dirty="0"/>
          </a:p>
        </p:txBody>
      </p:sp>
      <p:pic>
        <p:nvPicPr>
          <p:cNvPr id="6" name="5 - Εικόνα" descr="g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604" y="1214422"/>
            <a:ext cx="5529083" cy="183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870</TotalTime>
  <Words>206</Words>
  <Application>Microsoft Office PowerPoint</Application>
  <PresentationFormat>Α4 (210x297 χιλ.)</PresentationFormat>
  <Paragraphs>53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Αποκορύφωμα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IAMA</dc:creator>
  <cp:lastModifiedBy>IAMA</cp:lastModifiedBy>
  <cp:revision>87</cp:revision>
  <dcterms:created xsi:type="dcterms:W3CDTF">2015-05-14T08:22:01Z</dcterms:created>
  <dcterms:modified xsi:type="dcterms:W3CDTF">2015-05-27T14:38:52Z</dcterms:modified>
</cp:coreProperties>
</file>